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04" r:id="rId3"/>
    <p:sldId id="312" r:id="rId4"/>
    <p:sldId id="311" r:id="rId5"/>
    <p:sldId id="307" r:id="rId6"/>
    <p:sldId id="306" r:id="rId7"/>
    <p:sldId id="298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66CC"/>
    <a:srgbClr val="3333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1824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3E6DB-B4C0-458E-B89A-7395637BC265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594E5-B900-4FCD-A769-15B367CB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359226"/>
      </p:ext>
    </p:extLst>
  </p:cSld>
  <p:clrMapOvr>
    <a:masterClrMapping/>
  </p:clrMapOvr>
  <p:transition advTm="14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DD31D-9B1C-46EF-BA80-FA0AED456AC5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40C54-8928-435E-A63E-3BD09C145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644793"/>
      </p:ext>
    </p:extLst>
  </p:cSld>
  <p:clrMapOvr>
    <a:masterClrMapping/>
  </p:clrMapOvr>
  <p:transition advTm="14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4EE55-9899-4D22-B702-5413A8593CE3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5CFE7-4A98-43F5-BB92-E2F65BCDB6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20843"/>
      </p:ext>
    </p:extLst>
  </p:cSld>
  <p:clrMapOvr>
    <a:masterClrMapping/>
  </p:clrMapOvr>
  <p:transition advTm="14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E9758-82D8-4C02-A5FD-14D171A4BDD8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5C91E-E116-4704-ABEC-9761F103F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883032"/>
      </p:ext>
    </p:extLst>
  </p:cSld>
  <p:clrMapOvr>
    <a:masterClrMapping/>
  </p:clrMapOvr>
  <p:transition advTm="14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8AD59-0628-40AF-9EFF-DC2F36188E45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87E4D-1B1E-47CE-89D7-DC73D91227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327834"/>
      </p:ext>
    </p:extLst>
  </p:cSld>
  <p:clrMapOvr>
    <a:masterClrMapping/>
  </p:clrMapOvr>
  <p:transition advTm="14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5D311-8324-4CCD-A0D3-3C7A9ADD2DA5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86C1D-2E7D-41B3-AABF-A1FB06AB1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439237"/>
      </p:ext>
    </p:extLst>
  </p:cSld>
  <p:clrMapOvr>
    <a:masterClrMapping/>
  </p:clrMapOvr>
  <p:transition advTm="14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89A99-027B-44E4-8461-9F6AF0FA5EE1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48DAE-24A8-417B-B403-1E65607F07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63730"/>
      </p:ext>
    </p:extLst>
  </p:cSld>
  <p:clrMapOvr>
    <a:masterClrMapping/>
  </p:clrMapOvr>
  <p:transition advTm="14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EDC63-E7BC-4C7E-9EE6-DC2E4C99042D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280C1-BF8D-423A-9CCF-E46EDDE57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760657"/>
      </p:ext>
    </p:extLst>
  </p:cSld>
  <p:clrMapOvr>
    <a:masterClrMapping/>
  </p:clrMapOvr>
  <p:transition advTm="14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CE571-6F03-472A-8901-9D659DBC2620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20825-1BFE-4830-8868-7024C8F45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404170"/>
      </p:ext>
    </p:extLst>
  </p:cSld>
  <p:clrMapOvr>
    <a:masterClrMapping/>
  </p:clrMapOvr>
  <p:transition advTm="14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27B23-C106-4E4F-BA96-77F01D9EEDC2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2E5AD-DB3E-48DA-8E7D-1892B59F2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937576"/>
      </p:ext>
    </p:extLst>
  </p:cSld>
  <p:clrMapOvr>
    <a:masterClrMapping/>
  </p:clrMapOvr>
  <p:transition advTm="14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3964B-84CE-4E47-B7B9-BA13FF3D0284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6BA9E-E084-46EB-BB7B-9D02558B60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279942"/>
      </p:ext>
    </p:extLst>
  </p:cSld>
  <p:clrMapOvr>
    <a:masterClrMapping/>
  </p:clrMapOvr>
  <p:transition advTm="14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12D746-9A13-4ED9-9584-BD94F462B530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CA69F8C-444F-4634-95A1-624960018EA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400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file:///E:\GIU%20LIEU%20CM\nam%202019%20-%202020\KE%20HOACH%20DAY%20THANG%204\be\TOAN%20THOA\TOAN%20THOA\Gatrongmeoconcuncon-XuanMai_gs8s.mp3" TargetMode="External"/><Relationship Id="rId1" Type="http://schemas.openxmlformats.org/officeDocument/2006/relationships/audio" Target="../media/audio7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Theme237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38100"/>
            <a:ext cx="919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11"/>
          <p:cNvGrpSpPr>
            <a:grpSpLocks/>
          </p:cNvGrpSpPr>
          <p:nvPr/>
        </p:nvGrpSpPr>
        <p:grpSpPr bwMode="auto">
          <a:xfrm>
            <a:off x="544513" y="914400"/>
            <a:ext cx="7699375" cy="4700588"/>
            <a:chOff x="543756" y="914400"/>
            <a:chExt cx="7700506" cy="4699814"/>
          </a:xfrm>
        </p:grpSpPr>
        <p:sp>
          <p:nvSpPr>
            <p:cNvPr id="9" name="Rectangle 8"/>
            <p:cNvSpPr/>
            <p:nvPr/>
          </p:nvSpPr>
          <p:spPr>
            <a:xfrm>
              <a:off x="543756" y="914400"/>
              <a:ext cx="7700506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LÀM QUEN VỚI TOÁN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8587" y="2967335"/>
              <a:ext cx="718684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DẠY TRẺ ĐẾM ĐẾN 4</a:t>
              </a:r>
            </a:p>
          </p:txBody>
        </p:sp>
        <p:sp>
          <p:nvSpPr>
            <p:cNvPr id="2055" name="TextBox 10"/>
            <p:cNvSpPr txBox="1">
              <a:spLocks noChangeArrowheads="1"/>
            </p:cNvSpPr>
            <p:nvPr/>
          </p:nvSpPr>
          <p:spPr bwMode="auto">
            <a:xfrm>
              <a:off x="2438400" y="3890665"/>
              <a:ext cx="5105400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Lứa tuổi: 3 – 4 tuổi</a:t>
              </a:r>
            </a:p>
            <a:p>
              <a:pPr eaLnBrk="1" hangingPunct="1"/>
              <a:endPara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endPara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endPara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eaLnBrk="1" hangingPunct="1"/>
              <a:r>
                <a:rPr lang="en-US" altLang="en-US" sz="2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Kiêu Kỵ, ngày 9 tháng 4 năm 2020</a:t>
              </a:r>
            </a:p>
          </p:txBody>
        </p:sp>
      </p:grpSp>
      <p:pic>
        <p:nvPicPr>
          <p:cNvPr id="6" name="50632674.wav">
            <a:hlinkClick r:id="" action="ppaction://media"/>
          </p:cNvPr>
          <p:cNvPicPr>
            <a:picLocks noChangeAspect="1"/>
          </p:cNvPicPr>
          <p:nvPr>
            <a:wavAudioFile r:embed="rId1" name="5063FAF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938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92551" y="152400"/>
            <a:ext cx="37543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ĐÁP CÂU ĐỐ</a:t>
            </a:r>
          </a:p>
        </p:txBody>
      </p:sp>
      <p:sp>
        <p:nvSpPr>
          <p:cNvPr id="10" name="Cloud 9"/>
          <p:cNvSpPr/>
          <p:nvPr/>
        </p:nvSpPr>
        <p:spPr>
          <a:xfrm>
            <a:off x="228600" y="1400778"/>
            <a:ext cx="5122028" cy="1524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trèo</a:t>
            </a:r>
            <a:endParaRPr lang="en-US" sz="23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nhăn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nheo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964">
            <a:off x="5357813" y="495300"/>
            <a:ext cx="1779587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4021972" y="4343400"/>
            <a:ext cx="5122028" cy="1524000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982913"/>
            <a:ext cx="285908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8A602705.wav">
            <a:hlinkClick r:id="" action="ppaction://media"/>
          </p:cNvPr>
          <p:cNvPicPr>
            <a:picLocks noChangeAspect="1"/>
          </p:cNvPicPr>
          <p:nvPr>
            <a:wavAudioFile r:embed="rId2" name="8A6001DB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088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54263"/>
            <a:ext cx="246538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14"/>
          <p:cNvSpPr/>
          <p:nvPr/>
        </p:nvSpPr>
        <p:spPr>
          <a:xfrm>
            <a:off x="4591050" y="444787"/>
            <a:ext cx="4572000" cy="1524000"/>
          </a:xfrm>
          <a:prstGeom prst="cloud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gì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đây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bao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nhiêu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voi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450975"/>
            <a:ext cx="187325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54263"/>
            <a:ext cx="246538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678238"/>
            <a:ext cx="2465387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2C82705.wav">
            <a:hlinkClick r:id="" action="ppaction://media"/>
          </p:cNvPr>
          <p:cNvPicPr>
            <a:picLocks noChangeAspect="1"/>
          </p:cNvPicPr>
          <p:nvPr>
            <a:wavAudioFile r:embed="rId2" name="C2C8AD39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974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964">
            <a:off x="2378075" y="928688"/>
            <a:ext cx="1779588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964">
            <a:off x="542925" y="2613025"/>
            <a:ext cx="1781175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964">
            <a:off x="4505325" y="1081088"/>
            <a:ext cx="1781175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964">
            <a:off x="7018338" y="2300288"/>
            <a:ext cx="1781175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6D82721.wav">
            <a:hlinkClick r:id="" action="ppaction://media"/>
          </p:cNvPr>
          <p:cNvPicPr>
            <a:picLocks noChangeAspect="1"/>
          </p:cNvPicPr>
          <p:nvPr>
            <a:wavAudioFile r:embed="rId2" name="26D875A6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853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Theme23751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9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132138"/>
            <a:ext cx="28590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00250"/>
            <a:ext cx="28590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959100"/>
            <a:ext cx="28590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2282825"/>
            <a:ext cx="28590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-76201" y="-9525"/>
            <a:ext cx="4691993" cy="191452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mấy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thỏ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hãy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đếm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cùng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10" name="79582721.wav">
            <a:hlinkClick r:id="" action="ppaction://media"/>
          </p:cNvPr>
          <p:cNvPicPr>
            <a:picLocks noChangeAspect="1"/>
          </p:cNvPicPr>
          <p:nvPr>
            <a:wavAudioFile r:embed="rId2" name="7958C32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933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"/>
          <p:cNvGrpSpPr>
            <a:grpSpLocks/>
          </p:cNvGrpSpPr>
          <p:nvPr/>
        </p:nvGrpSpPr>
        <p:grpSpPr bwMode="auto">
          <a:xfrm>
            <a:off x="0" y="-76200"/>
            <a:ext cx="9194800" cy="6934200"/>
            <a:chOff x="0" y="0"/>
            <a:chExt cx="9194800" cy="6934200"/>
          </a:xfrm>
        </p:grpSpPr>
        <p:pic>
          <p:nvPicPr>
            <p:cNvPr id="7177" name="Picture 4" descr="Theme23751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94800" cy="693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258207" y="138931"/>
              <a:ext cx="22860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+mn-lt"/>
                  <a:cs typeface="+mn-cs"/>
                </a:rPr>
                <a:t>TRÒ CHƠI</a:t>
              </a:r>
            </a:p>
          </p:txBody>
        </p:sp>
      </p:grpSp>
      <p:sp>
        <p:nvSpPr>
          <p:cNvPr id="6" name="Cloud 5"/>
          <p:cNvSpPr/>
          <p:nvPr/>
        </p:nvSpPr>
        <p:spPr>
          <a:xfrm>
            <a:off x="1066800" y="585950"/>
            <a:ext cx="7086600" cy="177624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con?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2819400"/>
            <a:ext cx="4191000" cy="296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645025"/>
            <a:ext cx="15795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8" r="1088"/>
          <a:stretch>
            <a:fillRect/>
          </a:stretch>
        </p:blipFill>
        <p:spPr bwMode="auto">
          <a:xfrm>
            <a:off x="5402263" y="2520950"/>
            <a:ext cx="354488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2536825"/>
            <a:ext cx="280511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63A42737.wav">
            <a:hlinkClick r:id="" action="ppaction://media"/>
          </p:cNvPr>
          <p:cNvPicPr>
            <a:picLocks noChangeAspect="1"/>
          </p:cNvPicPr>
          <p:nvPr>
            <a:wavAudioFile r:embed="rId2" name="63A4FF93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520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5 hình nền động đẹp tuyệt vời cho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61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4325" y="5934670"/>
            <a:ext cx="79753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XIN CHÀO VÀ HẸN GẶP LẠI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3367088"/>
            <a:ext cx="4191000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521075"/>
            <a:ext cx="15795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73200"/>
            <a:ext cx="24384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1DE2752.wav">
            <a:hlinkClick r:id="" action="ppaction://media"/>
          </p:cNvPr>
          <p:cNvPicPr>
            <a:picLocks noChangeAspect="1"/>
          </p:cNvPicPr>
          <p:nvPr>
            <a:wavAudioFile r:embed="rId1" name="91DEEC30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atrongmeoconcuncon-XuanMai_gs8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45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9" descr="729747d8za2kbusq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5619750"/>
            <a:ext cx="11430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9" descr="729747d8za2kbusq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21075"/>
            <a:ext cx="1219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9" descr="729747d8za2kbusq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03838"/>
            <a:ext cx="157956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9" descr="729747d8za2kbusq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00400"/>
            <a:ext cx="12192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0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1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022E-16 C -0.00139 0.00255 -0.00295 0.00532 -0.00365 0.0088 C -0.00434 0.01296 -0.00469 0.01736 -0.00504 0.02176 C -0.00538 0.02639 -0.00504 0.03032 -0.00469 0.03449 C -0.00434 0.03819 -0.00382 0.04259 -0.00261 0.04606 C -0.00156 0.04954 0.00017 0.05231 0.00208 0.0544 C 0.00382 0.05671 0.0059 0.0581 0.00798 0.0588 C 0.01007 0.05949 0.01215 0.05949 0.01423 0.0588 C 0.01632 0.0581 0.01823 0.05625 0.01979 0.05347 C 0.02135 0.05093 0.02274 0.04769 0.02344 0.04398 C 0.0243 0.04051 0.02465 0.03565 0.02465 0.03171 C 0.02483 0.02801 0.02465 0.02315 0.02378 0.01944 C 0.02292 0.01597 0.02135 0.01319 0.01927 0.01181 C 0.01719 0.01065 0.01493 0.01204 0.01354 0.01458 C 0.01233 0.0169 0.01146 0.02083 0.01128 0.02523 C 0.01128 0.02986 0.01146 0.03403 0.01233 0.03773 C 0.01319 0.0412 0.01302 0.0419 0.01667 0.0463 C 0.01979 0.05116 0.02292 0.05 0.02483 0.05023 C 0.02673 0.05023 0.0283 0.04884 0.03021 0.04745 C 0.03229 0.0456 0.03403 0.04259 0.03542 0.03958 C 0.03663 0.03704 0.03715 0.03333 0.03785 0.02801 C 0.03837 0.02222 0.03837 0.01944 0.03837 0.01528 C 0.03837 0.01088 0.03837 0.00671 0.03837 0.00255 " pathEditMode="relative" rAng="0" ptsTypes="fffffffffffffffffffffff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6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C -0.00052 0.00139 -0.00105 0.00278 -0.00139 0.00463 C -0.00157 0.00672 -0.00174 0.00903 -0.00191 0.01135 C -0.00191 0.01389 -0.00191 0.01598 -0.00174 0.01806 C -0.00157 0.02014 -0.00157 0.02223 -0.00105 0.02408 C -0.00052 0.02593 3.61111E-6 0.02755 0.00086 0.02848 C 0.00139 0.02963 0.00225 0.03033 0.00312 0.03079 C 0.00382 0.03125 0.00468 0.03125 0.00538 0.03079 C 0.00625 0.03033 0.00694 0.0294 0.00746 0.02801 C 0.00816 0.02662 0.00868 0.025 0.00902 0.02292 C 0.00937 0.0213 0.00937 0.01852 0.00937 0.01667 C 0.00937 0.01459 0.00937 0.01204 0.00902 0.01019 C 0.00868 0.00834 0.00816 0.00672 0.00729 0.00602 C 0.00659 0.00556 0.00573 0.00625 0.0052 0.00764 C 0.00468 0.0088 0.00434 0.01088 0.00434 0.0132 C 0.00434 0.01574 0.00434 0.01783 0.00468 0.01968 C 0.0052 0.02153 0.00503 0.02199 0.00642 0.02431 C 0.00746 0.02686 0.00868 0.02616 0.00937 0.02639 C 0.01024 0.02639 0.01093 0.0257 0.01145 0.025 C 0.01232 0.02385 0.01302 0.02223 0.01354 0.02084 C 0.01389 0.01945 0.01423 0.0176 0.01441 0.01459 C 0.01475 0.01158 0.01475 0.01019 0.01475 0.00787 C 0.01475 0.00579 0.01475 0.00348 0.01475 0.00139 " pathEditMode="relative" rAng="0" ptsTypes="fffffffffffffffffffffff">
                                      <p:cBhvr>
                                        <p:cTn id="26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15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C -0.00017 0.00093 -0.00052 0.00185 -0.00069 0.00301 C -0.00086 0.0044 -0.00086 0.00602 -0.00086 0.00764 C -0.00086 0.00926 -0.00086 0.01065 -0.00086 0.01204 C -0.00086 0.01343 -0.00069 0.01482 -0.00052 0.01597 C -0.00017 0.01736 -4.72222E-6 0.01829 0.00035 0.01898 C 0.0007 0.01968 0.00122 0.02014 0.00157 0.02037 C 0.00191 0.02084 0.00226 0.02084 0.00261 0.02037 C 0.00313 0.02014 0.00348 0.01968 0.00365 0.01852 C 0.004 0.01783 0.00435 0.01667 0.00435 0.01528 C 0.00452 0.01412 0.00469 0.0125 0.00469 0.01111 C 0.00469 0.00972 0.00469 0.0081 0.00452 0.00672 C 0.00435 0.00556 0.004 0.00463 0.00365 0.00394 C 0.0033 0.00371 0.00278 0.00417 0.00261 0.00509 C 0.00244 0.00579 0.00209 0.00718 0.00209 0.0088 C 0.00209 0.01042 0.00209 0.01181 0.00244 0.0132 C 0.00261 0.01435 0.00244 0.01459 0.00313 0.01621 C 0.00365 0.01783 0.00435 0.01736 0.00469 0.01759 C 0.00504 0.01759 0.00539 0.01713 0.00573 0.01667 C 0.00608 0.01597 0.00643 0.01482 0.0066 0.01389 C 0.00678 0.01297 0.00695 0.01158 0.00712 0.00972 C 0.0073 0.00764 0.0073 0.00672 0.0073 0.00533 C 0.0073 0.00371 0.0073 0.00232 0.0073 0.00093 " pathEditMode="relative" rAng="0" ptsTypes="fffffffffffffffffffffff">
                                      <p:cBhvr>
                                        <p:cTn id="28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3|10.4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8|1.8|0.8|15.2|1.5|1.7|1.7|6.7|1.6|1.6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7|1.3|1.2|14.8|2.1|1.9|2|10.9|1.7|1.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3.3|0.7|0.8|13.5|1.3|1.2|1.1|5.7|1.6|1.3|1.3|8.3|0.9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2.1|2.7|2|16.3|2.1|2.1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104</Words>
  <Application>Microsoft Office PowerPoint</Application>
  <PresentationFormat>On-screen Show (4:3)</PresentationFormat>
  <Paragraphs>18</Paragraphs>
  <Slides>7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Truong</dc:creator>
  <cp:lastModifiedBy>Windows User</cp:lastModifiedBy>
  <cp:revision>123</cp:revision>
  <dcterms:created xsi:type="dcterms:W3CDTF">2017-04-24T15:07:05Z</dcterms:created>
  <dcterms:modified xsi:type="dcterms:W3CDTF">2020-04-10T14:46:53Z</dcterms:modified>
</cp:coreProperties>
</file>